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67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3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92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13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83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92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7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18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4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38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84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85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60A30-3709-4A78-81F0-86D784EA173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AF54-3E7D-4B01-90C8-992C678CE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93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060432" cy="14700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8812" y="2348880"/>
            <a:ext cx="7769612" cy="2232248"/>
          </a:xfrm>
        </p:spPr>
        <p:txBody>
          <a:bodyPr>
            <a:noAutofit/>
          </a:bodyPr>
          <a:lstStyle/>
          <a:p>
            <a:r>
              <a:rPr lang="de-DE" sz="4000" b="1" dirty="0" err="1"/>
              <a:t>Aktivenversammlung</a:t>
            </a:r>
            <a:endParaRPr lang="de-DE" sz="4000" b="1" dirty="0"/>
          </a:p>
          <a:p>
            <a:endParaRPr lang="de-DE" b="1" dirty="0"/>
          </a:p>
          <a:p>
            <a:r>
              <a:rPr lang="de-DE" b="1" dirty="0">
                <a:solidFill>
                  <a:srgbClr val="00B0F0"/>
                </a:solidFill>
              </a:rPr>
              <a:t>Fahrten mit Feuerwehrfahrzeugen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FF Regensburg – 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026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35" y="188640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85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sz="2400" dirty="0"/>
              <a:t>Eignung / Fahrerlaubnis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Fahrten mit Feuerwehrfahrzeugen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Bewegungsfahrten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Allgemeines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FF Regensburg – 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5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35" y="188640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76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sz="2400" dirty="0"/>
              <a:t>Eignung / Fahrerlaubnis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Inhaber einer gültige Fahrerlaubnis(-klasse)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LF 10 	-&gt; FS-Klasse C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MTW	-&gt; FS-Klasse B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WLF / DL	-&gt; FS-Klasse 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Jährliche Führerscheinvorlage bei der LZ-Führung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Alle 5 Jahre ist eine Verlängerung der FS-Klasse mit Untersuchung </a:t>
            </a:r>
            <a:r>
              <a:rPr lang="de-DE" sz="1400" dirty="0"/>
              <a:t>(evtl. FS-Module)</a:t>
            </a:r>
            <a:r>
              <a:rPr lang="de-DE" sz="1600" dirty="0"/>
              <a:t> fällig.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FF Regensburg – 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5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35" y="188640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82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de-DE" sz="2400" dirty="0"/>
              <a:t>Fahrten mit Feuerwehrfahrzeugen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Nur mit gültiger Fahrerlaubnis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Vorherige Einweisung in die zu bewegenden Feuerwehrfahrzeuge FF und BF.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„Blaulichtfahrten“ sollte nur erfahrene Feuerwehrdienstleistende durchführen.</a:t>
            </a:r>
          </a:p>
          <a:p>
            <a:pPr marL="0" indent="0">
              <a:buNone/>
            </a:pPr>
            <a:endParaRPr lang="de-DE" sz="24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FF Regensburg – 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5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35" y="188640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53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/>
              <a:t>3.   Bewegungsfahrten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Vorherige Einweisung und kennenlernen des/der Fahrzeuge.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Sitzposition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Fahrzeugabmessungen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Bremsverhalten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/>
              <a:t>Allgemeines </a:t>
            </a:r>
            <a:r>
              <a:rPr lang="de-DE" sz="1200" dirty="0"/>
              <a:t>Fahrverhalten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Bewegungsfahrten sollten nicht alleine durchgeführt werden.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LF Staffel-Besatzung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MTW Trupp-Besatzung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Immer in Schutzkleidung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Eine </a:t>
            </a:r>
            <a:r>
              <a:rPr lang="de-DE" sz="1600" u="sng" dirty="0"/>
              <a:t>jährliche</a:t>
            </a:r>
            <a:r>
              <a:rPr lang="de-DE" sz="1600" dirty="0"/>
              <a:t> Bewegungsfahrt BF/FF </a:t>
            </a:r>
            <a:r>
              <a:rPr lang="de-DE" sz="1600" u="sng" dirty="0"/>
              <a:t>muss</a:t>
            </a:r>
            <a:r>
              <a:rPr lang="de-DE" sz="1600" dirty="0"/>
              <a:t> stattfinden.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Auch Multiplikatoren müssen sich an diese Vorgaben halten.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Ausfüllen des Fahrtenbuches bzw. Nachweise</a:t>
            </a:r>
          </a:p>
          <a:p>
            <a:pPr marL="0" indent="0">
              <a:buNone/>
            </a:pPr>
            <a:endParaRPr lang="de-DE" sz="2400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FF Regensburg – 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5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35" y="188640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27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/>
              <a:t>4.   Allgemeines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Führerscheinuntersuchungen – eigenverantwortlich.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Ansprechpartner LF / MTW: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 err="1"/>
              <a:t>Joscht</a:t>
            </a:r>
            <a:r>
              <a:rPr lang="de-DE" sz="1200" dirty="0"/>
              <a:t> R.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Götzfried M.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Schraml 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Eibl. J.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Reisinger B.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Ansprechpartner WLF: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LZ-Führung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Schraml 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 err="1"/>
              <a:t>Anprechpartner</a:t>
            </a:r>
            <a:r>
              <a:rPr lang="de-DE" sz="1600" dirty="0"/>
              <a:t> LW-L1 (55.1.)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200" dirty="0"/>
              <a:t>Götzfried 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1600" dirty="0"/>
              <a:t>Fragen?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FF Regensburg – 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5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35" y="188640"/>
            <a:ext cx="58959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8242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Bildschirmpräsentation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Schraml Torsten</dc:creator>
  <cp:lastModifiedBy>Unbekannter Benutzer</cp:lastModifiedBy>
  <cp:revision>24</cp:revision>
  <dcterms:created xsi:type="dcterms:W3CDTF">2019-01-07T09:18:38Z</dcterms:created>
  <dcterms:modified xsi:type="dcterms:W3CDTF">2021-02-03T15:51:05Z</dcterms:modified>
</cp:coreProperties>
</file>